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181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67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82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32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71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45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06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2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92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15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0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596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185E"/>
            </a:gs>
            <a:gs pos="100000">
              <a:srgbClr val="3333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9802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2B6849-DB4C-8DA2-B165-0E712F1C10B4}"/>
              </a:ext>
            </a:extLst>
          </p:cNvPr>
          <p:cNvSpPr txBox="1">
            <a:spLocks noChangeArrowheads="1"/>
          </p:cNvSpPr>
          <p:nvPr/>
        </p:nvSpPr>
        <p:spPr>
          <a:xfrm>
            <a:off x="770794" y="3125789"/>
            <a:ext cx="10650414" cy="33686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演題発表に関連し、開示するべき</a:t>
            </a:r>
            <a:r>
              <a:rPr kumimoji="0"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kumimoji="0"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</a:t>
            </a:r>
            <a:endParaRPr kumimoji="0" lang="en-US" altLang="ja-JP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産学連携活動にかかわる受け入れ：　　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コンサルタント、指導：　　　　　　　　　　　</a:t>
            </a:r>
            <a:r>
              <a:rPr kumimoji="0"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株保有・利益：　　　　　　　　　　　　　　　　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特許使用料：　　　　　　　　　　　　　　　　  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講演料：　　　　　　　　　　　　　　　　　　　　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原稿料：　　　　　　　　　　　　　　　　　　　　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一親等の親族：　　　　　　　　　　　　　　　 ●●製薬</a:t>
            </a:r>
            <a:endParaRPr kumimoji="0"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kumimoji="0" lang="en-US" altLang="ja-JP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※</a:t>
            </a:r>
            <a:r>
              <a:rPr kumimoji="0" lang="ja-JP" altLang="en-US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開示すべき内容のみご記入ください</a:t>
            </a:r>
            <a:endParaRPr kumimoji="0" lang="en-US" altLang="ja-JP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0E7893F-C7AB-26C7-6EB8-C1C726B2B46D}"/>
              </a:ext>
            </a:extLst>
          </p:cNvPr>
          <p:cNvSpPr txBox="1">
            <a:spLocks noChangeArrowheads="1"/>
          </p:cNvSpPr>
          <p:nvPr/>
        </p:nvSpPr>
        <p:spPr>
          <a:xfrm>
            <a:off x="770793" y="595313"/>
            <a:ext cx="10650415" cy="2298700"/>
          </a:xfrm>
          <a:prstGeom prst="rect">
            <a:avLst/>
          </a:prstGeom>
          <a:solidFill>
            <a:srgbClr val="00008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日本小児保健協会</a:t>
            </a:r>
            <a:br>
              <a:rPr kumimoji="0"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ＣＯＩ 開示</a:t>
            </a:r>
            <a:br>
              <a:rPr kumimoji="0"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発表者名（筆頭演者）：　○○　○○</a:t>
            </a:r>
            <a:endParaRPr kumimoji="0"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4">
            <a:extLst>
              <a:ext uri="{FF2B5EF4-FFF2-40B4-BE49-F238E27FC236}">
                <a16:creationId xmlns:a16="http://schemas.microsoft.com/office/drawing/2014/main" id="{51BD4390-86F0-BDBF-73D6-6D2DC3CE5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619" y="363537"/>
            <a:ext cx="11434762" cy="6296026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449136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94</Words>
  <Application>Microsoft Macintosh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株式会社シーエーブイ</dc:creator>
  <cp:lastModifiedBy>株式会社シーエーブイ1</cp:lastModifiedBy>
  <cp:revision>3</cp:revision>
  <dcterms:created xsi:type="dcterms:W3CDTF">2023-12-11T04:38:41Z</dcterms:created>
  <dcterms:modified xsi:type="dcterms:W3CDTF">2024-05-16T12:59:43Z</dcterms:modified>
</cp:coreProperties>
</file>