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1818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7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92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16D32-3FBB-483D-8FF3-29920302A134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7B473-F87C-4A80-AAA0-C5FA9D2B8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9677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16D32-3FBB-483D-8FF3-29920302A134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7B473-F87C-4A80-AAA0-C5FA9D2B8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2821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16D32-3FBB-483D-8FF3-29920302A134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7B473-F87C-4A80-AAA0-C5FA9D2B8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7322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16D32-3FBB-483D-8FF3-29920302A134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7B473-F87C-4A80-AAA0-C5FA9D2B8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7717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16D32-3FBB-483D-8FF3-29920302A134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7B473-F87C-4A80-AAA0-C5FA9D2B8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5458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16D32-3FBB-483D-8FF3-29920302A134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7B473-F87C-4A80-AAA0-C5FA9D2B8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8069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16D32-3FBB-483D-8FF3-29920302A134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7B473-F87C-4A80-AAA0-C5FA9D2B8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6122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16D32-3FBB-483D-8FF3-29920302A134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7B473-F87C-4A80-AAA0-C5FA9D2B8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8927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16D32-3FBB-483D-8FF3-29920302A134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7B473-F87C-4A80-AAA0-C5FA9D2B8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8152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16D32-3FBB-483D-8FF3-29920302A134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7B473-F87C-4A80-AAA0-C5FA9D2B8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6701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16D32-3FBB-483D-8FF3-29920302A134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7B473-F87C-4A80-AAA0-C5FA9D2B8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5596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8185E"/>
            </a:gs>
            <a:gs pos="100000">
              <a:srgbClr val="3333CC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E16D32-3FBB-483D-8FF3-29920302A134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7B473-F87C-4A80-AAA0-C5FA9D2B8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09802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B2B6849-DB4C-8DA2-B165-0E712F1C10B4}"/>
              </a:ext>
            </a:extLst>
          </p:cNvPr>
          <p:cNvSpPr txBox="1">
            <a:spLocks noChangeArrowheads="1"/>
          </p:cNvSpPr>
          <p:nvPr/>
        </p:nvSpPr>
        <p:spPr>
          <a:xfrm>
            <a:off x="770792" y="3694112"/>
            <a:ext cx="10650414" cy="22987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Tx/>
              <a:buNone/>
            </a:pPr>
            <a:r>
              <a:rPr kumimoji="0" lang="ja-JP" altLang="en-US" sz="32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演題発表に関連し、開示するべき</a:t>
            </a:r>
            <a:r>
              <a:rPr kumimoji="0" lang="en-US" altLang="ja-JP" sz="32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COI</a:t>
            </a:r>
            <a:r>
              <a:rPr kumimoji="0" lang="ja-JP" altLang="en-US" sz="32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</a:t>
            </a:r>
            <a:endParaRPr kumimoji="0" lang="en-US" altLang="ja-JP" sz="32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kumimoji="0" lang="ja-JP" altLang="en-US" sz="32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企業等はありません。</a:t>
            </a:r>
            <a:endParaRPr kumimoji="0" lang="en-US" altLang="ja-JP" sz="32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kumimoji="0" lang="en-US" altLang="ja-JP" sz="2000" b="1" dirty="0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0E7893F-C7AB-26C7-6EB8-C1C726B2B46D}"/>
              </a:ext>
            </a:extLst>
          </p:cNvPr>
          <p:cNvSpPr txBox="1">
            <a:spLocks noChangeArrowheads="1"/>
          </p:cNvSpPr>
          <p:nvPr/>
        </p:nvSpPr>
        <p:spPr>
          <a:xfrm>
            <a:off x="770792" y="1087071"/>
            <a:ext cx="10650415" cy="2298700"/>
          </a:xfrm>
          <a:prstGeom prst="rect">
            <a:avLst/>
          </a:prstGeom>
          <a:solidFill>
            <a:srgbClr val="000080"/>
          </a:solidFill>
          <a:ln w="28575">
            <a:solidFill>
              <a:srgbClr val="FFFF00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ja-JP" altLang="en-US" sz="40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日本小児保健協会</a:t>
            </a:r>
            <a:br>
              <a:rPr kumimoji="0" lang="en-US" altLang="ja-JP" sz="4000" b="1" dirty="0"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sz="40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ＣＯＩ 開示</a:t>
            </a:r>
            <a:br>
              <a:rPr kumimoji="0" lang="en-US" altLang="ja-JP" sz="3200" b="1" dirty="0"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sz="1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kumimoji="0" lang="en-US" altLang="ja-JP" sz="20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kumimoji="0" lang="ja-JP" altLang="en-US" sz="2400" b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>発表者名（筆頭演者）：　○○　○○</a:t>
            </a:r>
            <a:endParaRPr kumimoji="0" lang="en-US" altLang="ja-JP" sz="2000" b="1" dirty="0">
              <a:solidFill>
                <a:srgbClr val="FFFF1F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" name="正方形/長方形 4">
            <a:extLst>
              <a:ext uri="{FF2B5EF4-FFF2-40B4-BE49-F238E27FC236}">
                <a16:creationId xmlns:a16="http://schemas.microsoft.com/office/drawing/2014/main" id="{51BD4390-86F0-BDBF-73D6-6D2DC3CE5E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619" y="556847"/>
            <a:ext cx="11434762" cy="5744307"/>
          </a:xfrm>
          <a:prstGeom prst="rect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</p:spTree>
    <p:extLst>
      <p:ext uri="{BB962C8B-B14F-4D97-AF65-F5344CB8AC3E}">
        <p14:creationId xmlns:p14="http://schemas.microsoft.com/office/powerpoint/2010/main" val="15549138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青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</TotalTime>
  <Words>38</Words>
  <Application>Microsoft Macintosh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株式会社シーエーブイ</dc:creator>
  <cp:lastModifiedBy>株式会社シーエーブイ1</cp:lastModifiedBy>
  <cp:revision>3</cp:revision>
  <dcterms:created xsi:type="dcterms:W3CDTF">2023-12-11T04:38:41Z</dcterms:created>
  <dcterms:modified xsi:type="dcterms:W3CDTF">2024-05-16T12:59:01Z</dcterms:modified>
</cp:coreProperties>
</file>