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6"/>
  </p:notesMasterIdLst>
  <p:handoutMasterIdLst>
    <p:handoutMasterId r:id="rId7"/>
  </p:handoutMasterIdLst>
  <p:sldIdLst>
    <p:sldId id="259" r:id="rId4"/>
    <p:sldId id="260" r:id="rId5"/>
  </p:sldIdLst>
  <p:sldSz cx="9144000" cy="6858000" type="screen4x3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4575" autoAdjust="0"/>
  </p:normalViewPr>
  <p:slideViewPr>
    <p:cSldViewPr snapToGrid="0">
      <p:cViewPr varScale="1">
        <p:scale>
          <a:sx n="73" d="100"/>
          <a:sy n="73" d="100"/>
        </p:scale>
        <p:origin x="108" y="7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DCBD7A3E-86CE-0804-B9E3-93CF6FEAB06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FB84E5C3-CAF0-36F6-9EAF-B987735A63D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8FAD489B-DC3F-E66A-A7F5-2417513AA9F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925515BA-8F35-68E4-6E02-D12F544AD06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pPr>
              <a:defRPr/>
            </a:pPr>
            <a:fld id="{EAF658CE-F747-4193-BB29-E2EECB81037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95FBEC4-19B5-0850-4D3B-4DE137BF432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079ECDDE-E60B-A7AF-D8D1-AD50A752771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419729A9-A323-533C-4F46-D9437536BF0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51545876-D9C2-AD6D-D4EA-DFADCFF3CBB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F4ABE2A3-101B-AB4A-E2FD-ACB681CE645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AF77236A-98FA-3DCA-B3C1-C8431400E1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pPr>
              <a:defRPr/>
            </a:pPr>
            <a:fld id="{1795323C-D539-4D2A-A4F4-17F01B48587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A9E2AEE6-F359-CB93-A76F-97417C39C61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1B7193A-7E85-49CE-B71C-15789E65B8A9}" type="slidenum">
              <a:rPr lang="en-US" altLang="ja-JP" smtClean="0"/>
              <a:pPr>
                <a:spcBef>
                  <a:spcPct val="0"/>
                </a:spcBef>
              </a:pPr>
              <a:t>1</a:t>
            </a:fld>
            <a:endParaRPr lang="en-US" altLang="ja-JP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D8F6F5FE-6852-0540-1358-6CD989E674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5D03CB0B-A0DB-2C78-31C5-EEB3AC3F3E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4AE68537-5FCD-5237-D8EA-0B0F8E29CC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A95C5F2-1C53-459A-B360-8F355DC40ACB}" type="slidenum">
              <a:rPr lang="en-US" altLang="ja-JP" smtClean="0"/>
              <a:pPr>
                <a:spcBef>
                  <a:spcPct val="0"/>
                </a:spcBef>
              </a:pPr>
              <a:t>2</a:t>
            </a:fld>
            <a:endParaRPr lang="en-US" altLang="ja-JP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3A85101D-4256-C4D0-9A8C-CFBE9BAC343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2587AC44-ADEE-75A0-BE66-0097B8CDBE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1A93A3C-FA8F-22EB-FC12-2C0892E20F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45D9C24-EC89-9DF7-A103-FD3CB59A83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2A574CE-6249-5BA0-2668-4CAB1BCFF8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52E664-DE08-460E-8AD4-2E4B7CE92FC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79643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469E439-02AA-4BBD-00ED-D36A3D720D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01AA040-A970-CB2A-10BF-5C8C28D721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242B592-22C2-A939-961F-0E2C84BD51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8153F2-B115-489E-AEF3-8224494410E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1530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F0797DE-F69B-B7CE-B7F0-AB52AE1C00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3FE97C0-7798-F45D-7E0F-A565631648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8C54395-F9E8-8528-8F88-83846B3760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7378E4-8E16-4D41-8017-2D8FCEC23E9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24474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EAEDDD2-A56B-6551-3224-B25AAC9289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02CFB74-E6DC-4281-6788-D62F93336E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78301F8-9A0D-077D-B8F0-BE541E2F9F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91ECC5-0FF1-4461-837D-CA8D7F85960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25138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B856E97-270E-66B0-41E9-5070C77395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92B36F3-AC6C-2939-8C07-E694DAA65F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78B7B6A-61FC-EE05-6522-04BC10A74F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1B0298-1F16-4A36-97A1-F49C9025CE8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32005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57E910A-63EE-F6F1-6DE4-24991E46A0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E0594B-D74C-C31D-B862-0F0AC17A04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634122F-FDAF-7E68-3556-87EF1AD082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E26C21-41B9-4FB7-BFAD-0A857C0C41F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44342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D949401-7A08-92DF-5533-0EA852ABF3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4DB014B-CF5A-264F-C867-CE5A9076A3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FC43AA0-8BF3-3AB1-491E-587A736A2F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35022E-B6AC-4FBE-A826-32D7F5A1A59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75637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025E4A8-8CDC-EC43-FA18-80600CB91C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B15208F-FC10-2313-A528-4A4247498D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822601E-BC7B-B15B-F533-19AA3CB9BA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DEC434-F1FB-4BB3-9F97-47A4343DA5A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56067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DE925E1-FCB8-123E-76B9-C4261B4DF3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51D4708-B9BF-9544-9E9A-913ED703DF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FB389DB-E08A-BB8A-60E9-6398B3F495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9940B0-34D0-40F7-AB6B-D532705A0F0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63925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2C175D0-A2EC-214D-A392-91D59D06E9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1C6FA49-424B-7818-4AB7-BB8378143E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08BEB89-B6E6-0F64-A5E9-418E2D69EC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7AB4B-2447-4E01-AF89-B7515696292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94512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250B36B-F409-0DDA-755F-55B90B7735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8C6499E-B8A3-79BF-43C8-61F3750801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482AE9-980E-FF98-A5B5-87808789F6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0F280-04E3-41E6-9CB9-90420487691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95379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92EE1E3-EDBA-F8B0-CE16-606128F4D0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DC8789B-60B1-980A-FB2C-E2701F8FD0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7797E1F-3804-B4DF-8D21-23A4AC92274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37B5937-62B8-B4A7-D18B-CAF5758BB56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72D4842-D51A-8A9C-6CF1-F2F4039BC06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pPr>
              <a:defRPr/>
            </a:pPr>
            <a:fld id="{84C7EC5F-05BA-4DDB-9803-10F299ACBBA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351569A-CAE0-B159-3039-E4734283D7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85775" y="2133600"/>
            <a:ext cx="8237538" cy="2286000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日本肺サーファクタント・界面医学会</a:t>
            </a:r>
            <a:r>
              <a:rPr lang="en-US" altLang="ja-JP" sz="4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/>
            </a:r>
            <a:br>
              <a:rPr lang="en-US" altLang="ja-JP" sz="4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4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r>
              <a:rPr lang="en-US" altLang="ja-JP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/>
            </a:r>
            <a:br>
              <a:rPr lang="en-US" altLang="ja-JP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en-US" altLang="ja-JP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/>
            </a:r>
            <a:br>
              <a:rPr lang="en-US" altLang="ja-JP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ja-JP" altLang="en-US" sz="24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>筆頭発表者名：　○○　○○</a:t>
            </a:r>
            <a:endParaRPr lang="en-US" altLang="ja-JP" sz="2400" b="1" i="1" dirty="0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C7ABA4C7-B6E4-0221-5AB7-4D8C1FC0AB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49275" y="4560888"/>
            <a:ext cx="8167688" cy="160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ja-JP" sz="28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marL="174625" indent="0"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演題発表に関連し、開示すべき</a:t>
            </a:r>
            <a:r>
              <a:rPr lang="en-US" altLang="ja-JP" sz="2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lang="ja-JP" altLang="en-US" sz="2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</a:t>
            </a:r>
            <a:endParaRPr lang="en-US" altLang="ja-JP" sz="28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marL="174625" indent="0"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企業などはありません。</a:t>
            </a:r>
            <a:endParaRPr lang="en-US" altLang="ja-JP" sz="28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endParaRPr lang="en-US" altLang="ja-JP" sz="700" b="1" i="1" dirty="0">
              <a:solidFill>
                <a:srgbClr val="FFFF1F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ja-JP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4100" name="正方形/長方形 3">
            <a:extLst>
              <a:ext uri="{FF2B5EF4-FFF2-40B4-BE49-F238E27FC236}">
                <a16:creationId xmlns:a16="http://schemas.microsoft.com/office/drawing/2014/main" id="{CC6BF33E-7D24-2A39-2410-842F941E48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875" y="241300"/>
            <a:ext cx="91598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下記のスライド例にてＣＯＩ開示</a:t>
            </a:r>
            <a:endParaRPr kumimoji="0" lang="en-US" altLang="ja-JP" sz="2400" b="1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kumimoji="0" lang="en-US" altLang="ja-JP" sz="2400" b="1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様式１　総会発表時、申告すべきＣＯＩ状態がない時</a:t>
            </a:r>
          </a:p>
        </p:txBody>
      </p:sp>
      <p:sp>
        <p:nvSpPr>
          <p:cNvPr id="4101" name="正方形/長方形 4">
            <a:extLst>
              <a:ext uri="{FF2B5EF4-FFF2-40B4-BE49-F238E27FC236}">
                <a16:creationId xmlns:a16="http://schemas.microsoft.com/office/drawing/2014/main" id="{8650D1A2-0862-1922-C634-42CEF580C2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925" y="1844675"/>
            <a:ext cx="8642350" cy="4586288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>
            <a:extLst>
              <a:ext uri="{FF2B5EF4-FFF2-40B4-BE49-F238E27FC236}">
                <a16:creationId xmlns:a16="http://schemas.microsoft.com/office/drawing/2014/main" id="{B80D2B07-D5D1-5057-5CB6-92D7B56D43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2438" y="3395663"/>
            <a:ext cx="8358187" cy="32639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演題発表に関連し、開示すべき</a:t>
            </a:r>
            <a:r>
              <a:rPr lang="en-US" altLang="ja-JP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関係にある企業などとして</a:t>
            </a:r>
            <a:endParaRPr lang="en-US" altLang="ja-JP" sz="2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marL="174625" indent="-87313"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①顧問：　　　　　　　　　　　　　　　　 </a:t>
            </a:r>
            <a:endParaRPr lang="en-US" altLang="ja-JP" sz="18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marL="174625" indent="-87313"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②株保有・利益：　　　　　　　　　　　</a:t>
            </a:r>
            <a:endParaRPr lang="en-US" altLang="ja-JP" sz="18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marL="174625" indent="-87313"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③特許使用料：　　　　　　　　　　　　</a:t>
            </a:r>
            <a:endParaRPr lang="en-US" altLang="ja-JP" sz="18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marL="174625" indent="-87313"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④講演料：　　　　　　　　　　　　　　　</a:t>
            </a:r>
            <a:endParaRPr lang="en-US" altLang="ja-JP" sz="18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marL="174625" indent="-87313"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⑤原稿料：　　　　　　　　　　　　  　　</a:t>
            </a:r>
            <a:endParaRPr lang="en-US" altLang="ja-JP" sz="18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marL="174625" indent="-87313"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⑥寄付金（奨学寄付等）：</a:t>
            </a:r>
            <a:endParaRPr lang="en-US" altLang="ja-JP" sz="18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marL="174625" indent="-87313"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⑦受託研究・共同研究費：　　　　　　　　　　　　　　　</a:t>
            </a:r>
            <a:endParaRPr lang="en-US" altLang="ja-JP" sz="18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marL="174625" indent="-87313"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⑧寄付講座所属：　　　　　　　　　　</a:t>
            </a:r>
            <a:endParaRPr lang="en-US" altLang="ja-JP" sz="18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marL="174625" indent="-87313"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⑨裁判における証言等：</a:t>
            </a:r>
            <a:endParaRPr lang="en-US" altLang="ja-JP" sz="18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marL="174625" indent="-87313" eaLnBrk="1" hangingPunct="1">
              <a:lnSpc>
                <a:spcPct val="80000"/>
              </a:lnSpc>
              <a:buFontTx/>
              <a:buNone/>
              <a:defRPr/>
            </a:pPr>
            <a:r>
              <a:rPr lang="ja-JP" altLang="en-US" sz="1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⑩旅費・贈答品などの受領：　　　　 　　　</a:t>
            </a:r>
            <a:endParaRPr lang="en-US" altLang="ja-JP" sz="18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ja-JP" sz="1800" b="1" dirty="0">
              <a:solidFill>
                <a:srgbClr val="FFFF1F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D42B748A-AC81-B79B-1C5E-5095F588D8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950913"/>
            <a:ext cx="7996084" cy="2324100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日本肺サーファクタント・界面医学会</a:t>
            </a:r>
            <a:r>
              <a:rPr lang="en-US" altLang="ja-JP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/>
            </a:r>
            <a:br>
              <a:rPr lang="en-US" altLang="ja-JP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r>
              <a:rPr lang="en-US" altLang="ja-JP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/>
            </a:r>
            <a:br>
              <a:rPr lang="en-US" altLang="ja-JP" sz="36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en-US" altLang="ja-JP" sz="20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/>
            </a:r>
            <a:br>
              <a:rPr lang="en-US" altLang="ja-JP" sz="20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ja-JP" altLang="en-US" sz="20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>筆頭発表者名：　○○　○○</a:t>
            </a:r>
            <a:endParaRPr lang="en-US" altLang="ja-JP" sz="2000" b="1" i="1" dirty="0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6148" name="正方形/長方形 3">
            <a:extLst>
              <a:ext uri="{FF2B5EF4-FFF2-40B4-BE49-F238E27FC236}">
                <a16:creationId xmlns:a16="http://schemas.microsoft.com/office/drawing/2014/main" id="{207B534C-F1B0-9032-4378-000A661DD1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175" y="209550"/>
            <a:ext cx="91471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様式１総会発表時、申告すべきＣＯＩ状態がある時</a:t>
            </a:r>
          </a:p>
        </p:txBody>
      </p:sp>
      <p:sp>
        <p:nvSpPr>
          <p:cNvPr id="6149" name="正方形/長方形 4">
            <a:extLst>
              <a:ext uri="{FF2B5EF4-FFF2-40B4-BE49-F238E27FC236}">
                <a16:creationId xmlns:a16="http://schemas.microsoft.com/office/drawing/2014/main" id="{DDF80E92-C282-659B-D3C9-1F9949D106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792163"/>
            <a:ext cx="8640763" cy="5867400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DDBBB2FD1EF1D04E8DBB06020AF43796" ma:contentTypeVersion="13" ma:contentTypeDescription="新しいドキュメントを作成します。" ma:contentTypeScope="" ma:versionID="ba729fd81b24ab9abb340c95cf9d59f0">
  <xsd:schema xmlns:xsd="http://www.w3.org/2001/XMLSchema" xmlns:xs="http://www.w3.org/2001/XMLSchema" xmlns:p="http://schemas.microsoft.com/office/2006/metadata/properties" xmlns:ns2="d6854111-d1a5-4998-a696-13ef9044144d" xmlns:ns3="503539c5-f8ad-4529-967e-8b02f2c9ab50" targetNamespace="http://schemas.microsoft.com/office/2006/metadata/properties" ma:root="true" ma:fieldsID="6623ded03ae8e2ec3bd351aacd879b5e" ns2:_="" ns3:_="">
    <xsd:import namespace="d6854111-d1a5-4998-a696-13ef9044144d"/>
    <xsd:import namespace="503539c5-f8ad-4529-967e-8b02f2c9ab5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854111-d1a5-4998-a696-13ef9044144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画像タグ" ma:readOnly="false" ma:fieldId="{5cf76f15-5ced-4ddc-b409-7134ff3c332f}" ma:taxonomyMulti="true" ma:sspId="04eaaf6d-5d4b-4d85-af94-249941f4cf5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3539c5-f8ad-4529-967e-8b02f2c9ab50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685af1f5-614c-4fc4-af61-6a0075ad10be}" ma:internalName="TaxCatchAll" ma:showField="CatchAllData" ma:web="503539c5-f8ad-4529-967e-8b02f2c9ab5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E6B3D74-A4A2-4004-B1A6-B21D3182EC4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6854111-d1a5-4998-a696-13ef9044144d"/>
    <ds:schemaRef ds:uri="503539c5-f8ad-4529-967e-8b02f2c9ab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8236BF0-9CFE-4947-ABAF-99202426455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650</TotalTime>
  <Words>276</Words>
  <Application>Microsoft Office PowerPoint</Application>
  <PresentationFormat>画面に合わせる (4:3)</PresentationFormat>
  <Paragraphs>22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HGP創英角ｺﾞｼｯｸUB</vt:lpstr>
      <vt:lpstr>ＭＳ Ｐゴシック</vt:lpstr>
      <vt:lpstr>Arial</vt:lpstr>
      <vt:lpstr>Times New Roman</vt:lpstr>
      <vt:lpstr>Default Design</vt:lpstr>
      <vt:lpstr>日本肺サーファクタント・界面医学会 ＣＯ Ｉ 開示 　 筆頭発表者名：　○○　○○</vt:lpstr>
      <vt:lpstr>日本肺サーファクタント・界面医学会 ＣＯ Ｉ 開示 　 筆頭発表者名：　○○　○○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Nakanishi</dc:creator>
  <cp:lastModifiedBy>Respiratory medicine</cp:lastModifiedBy>
  <cp:revision>91</cp:revision>
  <dcterms:created xsi:type="dcterms:W3CDTF">2000-09-04T17:39:07Z</dcterms:created>
  <dcterms:modified xsi:type="dcterms:W3CDTF">2023-09-28T06:40:35Z</dcterms:modified>
</cp:coreProperties>
</file>